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8"/>
    <p:restoredTop sz="77891"/>
  </p:normalViewPr>
  <p:slideViewPr>
    <p:cSldViewPr snapToGrid="0" snapToObjects="1">
      <p:cViewPr>
        <p:scale>
          <a:sx n="83" d="100"/>
          <a:sy n="83" d="100"/>
        </p:scale>
        <p:origin x="1168" y="520"/>
      </p:cViewPr>
      <p:guideLst>
        <p:guide orient="horz" pos="2160"/>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7264</TotalTime>
  <Words>10097</Words>
  <Application>Microsoft Macintosh PowerPoint</Application>
  <PresentationFormat>Widescreen</PresentationFormat>
  <Paragraphs>1017</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208</cp:revision>
  <dcterms:created xsi:type="dcterms:W3CDTF">2020-02-11T00:22:44Z</dcterms:created>
  <dcterms:modified xsi:type="dcterms:W3CDTF">2020-03-17T05:29:21Z</dcterms:modified>
</cp:coreProperties>
</file>